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7010400" cy="9296400"/>
  <p:embeddedFontLst>
    <p:embeddedFont>
      <p:font typeface="Impact" panose="020B0806030902050204" pitchFamily="34" charset="0"/>
      <p:regular r:id="rId8"/>
    </p:embeddedFont>
    <p:embeddedFont>
      <p:font typeface="Mistral" panose="03090702030407020403" pitchFamily="66" charset="0"/>
      <p:regular r:id="rId9"/>
    </p:embeddedFont>
    <p:embeddedFont>
      <p:font typeface="Rage Italic" panose="03070502040507070304" pitchFamily="66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E0C6"/>
    <a:srgbClr val="5E6D3C"/>
    <a:srgbClr val="D3D4C6"/>
    <a:srgbClr val="8B8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6B4D34-017E-453C-B6F9-57068F792067}" v="893" dt="2026-09-05T22:47:13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n Cox" userId="9376f276357bfffd" providerId="LiveId" clId="{D6A38ECA-CFFF-4F81-A50A-FF406F190B2A}"/>
    <pc:docChg chg="undo custSel addSld delSld modSld modHandout">
      <pc:chgData name="Stan Cox" userId="9376f276357bfffd" providerId="LiveId" clId="{D6A38ECA-CFFF-4F81-A50A-FF406F190B2A}" dt="2026-09-05T22:50:58.954" v="1729" actId="1076"/>
      <pc:docMkLst>
        <pc:docMk/>
      </pc:docMkLst>
      <pc:sldChg chg="addSp modSp mod modTransition setBg">
        <pc:chgData name="Stan Cox" userId="9376f276357bfffd" providerId="LiveId" clId="{D6A38ECA-CFFF-4F81-A50A-FF406F190B2A}" dt="2026-09-05T22:50:29.986" v="1726" actId="2711"/>
        <pc:sldMkLst>
          <pc:docMk/>
          <pc:sldMk cId="2767232796" sldId="256"/>
        </pc:sldMkLst>
        <pc:spChg chg="mod">
          <ac:chgData name="Stan Cox" userId="9376f276357bfffd" providerId="LiveId" clId="{D6A38ECA-CFFF-4F81-A50A-FF406F190B2A}" dt="2026-09-05T22:50:29.986" v="1726" actId="2711"/>
          <ac:spMkLst>
            <pc:docMk/>
            <pc:sldMk cId="2767232796" sldId="256"/>
            <ac:spMk id="2" creationId="{9CE3863F-E7BA-B073-CD5C-70454EBE2A1E}"/>
          </ac:spMkLst>
        </pc:spChg>
        <pc:spChg chg="mod">
          <ac:chgData name="Stan Cox" userId="9376f276357bfffd" providerId="LiveId" clId="{D6A38ECA-CFFF-4F81-A50A-FF406F190B2A}" dt="2026-09-05T14:53:33.473" v="51" actId="207"/>
          <ac:spMkLst>
            <pc:docMk/>
            <pc:sldMk cId="2767232796" sldId="256"/>
            <ac:spMk id="3" creationId="{E19A9E94-DFF6-D37F-467A-1D3843A7C046}"/>
          </ac:spMkLst>
        </pc:spChg>
        <pc:spChg chg="add mod">
          <ac:chgData name="Stan Cox" userId="9376f276357bfffd" providerId="LiveId" clId="{D6A38ECA-CFFF-4F81-A50A-FF406F190B2A}" dt="2026-09-05T15:07:31.183" v="274" actId="1076"/>
          <ac:spMkLst>
            <pc:docMk/>
            <pc:sldMk cId="2767232796" sldId="256"/>
            <ac:spMk id="4" creationId="{53A95449-1011-206E-3563-B932FF7F98E6}"/>
          </ac:spMkLst>
        </pc:spChg>
      </pc:sldChg>
      <pc:sldChg chg="modSp new mod modTransition setBg addAnim delAnim modAnim">
        <pc:chgData name="Stan Cox" userId="9376f276357bfffd" providerId="LiveId" clId="{D6A38ECA-CFFF-4F81-A50A-FF406F190B2A}" dt="2026-09-05T22:41:54.384" v="1564" actId="20577"/>
        <pc:sldMkLst>
          <pc:docMk/>
          <pc:sldMk cId="657103350" sldId="257"/>
        </pc:sldMkLst>
        <pc:spChg chg="mod">
          <ac:chgData name="Stan Cox" userId="9376f276357bfffd" providerId="LiveId" clId="{D6A38ECA-CFFF-4F81-A50A-FF406F190B2A}" dt="2026-09-05T15:15:58.979" v="454" actId="1076"/>
          <ac:spMkLst>
            <pc:docMk/>
            <pc:sldMk cId="657103350" sldId="257"/>
            <ac:spMk id="2" creationId="{7CAA19B9-3D14-3DF9-6600-F3687F6A170E}"/>
          </ac:spMkLst>
        </pc:spChg>
        <pc:spChg chg="mod">
          <ac:chgData name="Stan Cox" userId="9376f276357bfffd" providerId="LiveId" clId="{D6A38ECA-CFFF-4F81-A50A-FF406F190B2A}" dt="2026-09-05T22:41:54.384" v="1564" actId="20577"/>
          <ac:spMkLst>
            <pc:docMk/>
            <pc:sldMk cId="657103350" sldId="257"/>
            <ac:spMk id="3" creationId="{696F7678-9ADD-E92C-554A-CC45AF2B2A98}"/>
          </ac:spMkLst>
        </pc:spChg>
      </pc:sldChg>
      <pc:sldChg chg="addSp delSp modSp add mod addAnim delAnim modAnim">
        <pc:chgData name="Stan Cox" userId="9376f276357bfffd" providerId="LiveId" clId="{D6A38ECA-CFFF-4F81-A50A-FF406F190B2A}" dt="2026-09-05T19:31:25.612" v="991" actId="20577"/>
        <pc:sldMkLst>
          <pc:docMk/>
          <pc:sldMk cId="2017198677" sldId="258"/>
        </pc:sldMkLst>
        <pc:spChg chg="mod">
          <ac:chgData name="Stan Cox" userId="9376f276357bfffd" providerId="LiveId" clId="{D6A38ECA-CFFF-4F81-A50A-FF406F190B2A}" dt="2026-09-05T19:31:25.612" v="991" actId="20577"/>
          <ac:spMkLst>
            <pc:docMk/>
            <pc:sldMk cId="2017198677" sldId="258"/>
            <ac:spMk id="2" creationId="{792EBC85-41DB-8442-0B04-39E5DD3F2997}"/>
          </ac:spMkLst>
        </pc:spChg>
        <pc:spChg chg="mod">
          <ac:chgData name="Stan Cox" userId="9376f276357bfffd" providerId="LiveId" clId="{D6A38ECA-CFFF-4F81-A50A-FF406F190B2A}" dt="2026-09-05T19:29:08.164" v="965" actId="1076"/>
          <ac:spMkLst>
            <pc:docMk/>
            <pc:sldMk cId="2017198677" sldId="258"/>
            <ac:spMk id="3" creationId="{F84FC836-17F7-86BD-32C9-B9AD34DA404B}"/>
          </ac:spMkLst>
        </pc:spChg>
        <pc:spChg chg="add del mod">
          <ac:chgData name="Stan Cox" userId="9376f276357bfffd" providerId="LiveId" clId="{D6A38ECA-CFFF-4F81-A50A-FF406F190B2A}" dt="2026-09-05T19:22:11.999" v="852"/>
          <ac:spMkLst>
            <pc:docMk/>
            <pc:sldMk cId="2017198677" sldId="258"/>
            <ac:spMk id="4" creationId="{46B356CD-78CA-1B83-38AC-0B80E32ECCBD}"/>
          </ac:spMkLst>
        </pc:spChg>
      </pc:sldChg>
      <pc:sldChg chg="add del setBg">
        <pc:chgData name="Stan Cox" userId="9376f276357bfffd" providerId="LiveId" clId="{D6A38ECA-CFFF-4F81-A50A-FF406F190B2A}" dt="2026-09-05T19:08:55.935" v="465"/>
        <pc:sldMkLst>
          <pc:docMk/>
          <pc:sldMk cId="2962925442" sldId="258"/>
        </pc:sldMkLst>
      </pc:sldChg>
      <pc:sldChg chg="add del setBg">
        <pc:chgData name="Stan Cox" userId="9376f276357bfffd" providerId="LiveId" clId="{D6A38ECA-CFFF-4F81-A50A-FF406F190B2A}" dt="2026-09-05T22:28:20.266" v="993"/>
        <pc:sldMkLst>
          <pc:docMk/>
          <pc:sldMk cId="1389604524" sldId="259"/>
        </pc:sldMkLst>
      </pc:sldChg>
      <pc:sldChg chg="addSp modSp add mod modAnim">
        <pc:chgData name="Stan Cox" userId="9376f276357bfffd" providerId="LiveId" clId="{D6A38ECA-CFFF-4F81-A50A-FF406F190B2A}" dt="2026-09-05T22:41:37.550" v="1548" actId="20577"/>
        <pc:sldMkLst>
          <pc:docMk/>
          <pc:sldMk cId="3079405034" sldId="259"/>
        </pc:sldMkLst>
        <pc:spChg chg="mod">
          <ac:chgData name="Stan Cox" userId="9376f276357bfffd" providerId="LiveId" clId="{D6A38ECA-CFFF-4F81-A50A-FF406F190B2A}" dt="2026-09-05T22:35:05.759" v="1392" actId="14100"/>
          <ac:spMkLst>
            <pc:docMk/>
            <pc:sldMk cId="3079405034" sldId="259"/>
            <ac:spMk id="2" creationId="{06658F11-72D6-1F90-D48D-D58A1D59702C}"/>
          </ac:spMkLst>
        </pc:spChg>
        <pc:spChg chg="mod">
          <ac:chgData name="Stan Cox" userId="9376f276357bfffd" providerId="LiveId" clId="{D6A38ECA-CFFF-4F81-A50A-FF406F190B2A}" dt="2026-09-05T22:41:37.550" v="1548" actId="20577"/>
          <ac:spMkLst>
            <pc:docMk/>
            <pc:sldMk cId="3079405034" sldId="259"/>
            <ac:spMk id="3" creationId="{0855FF8E-06FC-0970-9A9E-81C990FCE13D}"/>
          </ac:spMkLst>
        </pc:spChg>
        <pc:spChg chg="add mod">
          <ac:chgData name="Stan Cox" userId="9376f276357bfffd" providerId="LiveId" clId="{D6A38ECA-CFFF-4F81-A50A-FF406F190B2A}" dt="2026-09-05T22:34:58.707" v="1391" actId="767"/>
          <ac:spMkLst>
            <pc:docMk/>
            <pc:sldMk cId="3079405034" sldId="259"/>
            <ac:spMk id="4" creationId="{EF7D2681-E77E-740C-F2E7-16C3E86591C3}"/>
          </ac:spMkLst>
        </pc:spChg>
      </pc:sldChg>
      <pc:sldChg chg="modSp add mod setBg">
        <pc:chgData name="Stan Cox" userId="9376f276357bfffd" providerId="LiveId" clId="{D6A38ECA-CFFF-4F81-A50A-FF406F190B2A}" dt="2026-09-05T22:50:58.954" v="1729" actId="1076"/>
        <pc:sldMkLst>
          <pc:docMk/>
          <pc:sldMk cId="1055130455" sldId="260"/>
        </pc:sldMkLst>
        <pc:spChg chg="mod">
          <ac:chgData name="Stan Cox" userId="9376f276357bfffd" providerId="LiveId" clId="{D6A38ECA-CFFF-4F81-A50A-FF406F190B2A}" dt="2026-09-05T22:50:58.954" v="1729" actId="1076"/>
          <ac:spMkLst>
            <pc:docMk/>
            <pc:sldMk cId="1055130455" sldId="260"/>
            <ac:spMk id="2" creationId="{7729D40E-F7FB-5A62-BED2-A3C02DFBABA1}"/>
          </ac:spMkLst>
        </pc:spChg>
        <pc:spChg chg="mod">
          <ac:chgData name="Stan Cox" userId="9376f276357bfffd" providerId="LiveId" clId="{D6A38ECA-CFFF-4F81-A50A-FF406F190B2A}" dt="2026-09-05T22:36:46.740" v="1418" actId="1076"/>
          <ac:spMkLst>
            <pc:docMk/>
            <pc:sldMk cId="1055130455" sldId="260"/>
            <ac:spMk id="3" creationId="{4B937671-A3BF-A037-BCB2-52FF99C843AE}"/>
          </ac:spMkLst>
        </pc:spChg>
        <pc:spChg chg="mod">
          <ac:chgData name="Stan Cox" userId="9376f276357bfffd" providerId="LiveId" clId="{D6A38ECA-CFFF-4F81-A50A-FF406F190B2A}" dt="2026-09-05T22:40:18.898" v="1519" actId="1076"/>
          <ac:spMkLst>
            <pc:docMk/>
            <pc:sldMk cId="1055130455" sldId="260"/>
            <ac:spMk id="4" creationId="{5E685DF4-6D0E-8354-5C44-5ABB18195ABD}"/>
          </ac:spMkLst>
        </pc:spChg>
      </pc:sldChg>
      <pc:sldChg chg="add del setBg">
        <pc:chgData name="Stan Cox" userId="9376f276357bfffd" providerId="LiveId" clId="{D6A38ECA-CFFF-4F81-A50A-FF406F190B2A}" dt="2026-09-05T22:36:04.389" v="1395"/>
        <pc:sldMkLst>
          <pc:docMk/>
          <pc:sldMk cId="3107815467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997BC2-B4D5-F3B1-56BC-A1641B0D6D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5720" cy="92964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sz="2400" dirty="0">
                <a:latin typeface="Rage Italic" panose="03070502040507070304" pitchFamily="66" charset="0"/>
              </a:rPr>
              <a:t>The Pride of </a:t>
            </a:r>
            <a:r>
              <a:rPr lang="en-US" sz="2400" dirty="0">
                <a:latin typeface="Impact" panose="020B0806030902050204" pitchFamily="34" charset="0"/>
              </a:rPr>
              <a:t>NEBUCHADNEZZAR</a:t>
            </a:r>
          </a:p>
          <a:p>
            <a:r>
              <a:rPr lang="en-US" dirty="0"/>
              <a:t>(Daniel)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A5B215-78A6-2778-8C2E-99D1C40866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r>
              <a:rPr lang="en-US" dirty="0"/>
              <a:t>September 6,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A5EA8-BEC7-CBD7-B97F-7D8432B7CF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/>
              <a:t>West Side church of Christ, Stan Cox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7FEA8-E370-3773-DF80-149A121F0D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r>
              <a:rPr lang="en-US" dirty="0"/>
              <a:t>  soundteaching.org</a:t>
            </a:r>
          </a:p>
        </p:txBody>
      </p:sp>
    </p:spTree>
    <p:extLst>
      <p:ext uri="{BB962C8B-B14F-4D97-AF65-F5344CB8AC3E}">
        <p14:creationId xmlns:p14="http://schemas.microsoft.com/office/powerpoint/2010/main" val="1366249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C6553-5D0F-D20D-CF61-A614B92FC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BE5787-9061-E76D-3673-52BF31219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AF7E9-E201-63FB-C4CE-4C8166C2C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53BD0-9627-3BB2-7EE6-CB7BC000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E7744-9B70-1A2E-45F1-5B919ADE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0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079B7-C8BC-C787-DBEF-4DCA177BE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BB82FE-EE70-B597-EADC-71DB7B985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200AD-9688-2224-EEE7-0DA86D2D8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10F2C-FB8F-1955-FC8C-D66888389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1E809-B765-6DEF-33AB-440B585FA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29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3DEF71-03F8-2ED9-D542-9AD379D3A8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5DA7C3-C45D-6D89-4ACE-BB292CF21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5A058-24DE-AD5A-119A-A0EF7366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F57B9-C234-2699-847B-EDBE29B5E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51BF5-7903-E477-CCD4-FDF81DE0E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6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DE14C-7F6D-9801-DE59-97E8168C3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377F2-BB7C-8A66-8189-CEB1F226F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68299-9676-5ADD-F0BE-38145B775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C6548D-F85D-C2B1-EE6D-DBC4A9479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89051-2A15-6806-1D1D-D357CBA9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8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28FBE-92F5-452C-2E2A-DC388A9B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61778-EC0B-BFC0-49F8-6BB89DC83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8B4AC-3A6B-F2C4-62C4-B494B8510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F378B-7C08-5CB5-A896-B61555682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D662C-A40B-4B73-D760-0D97D6D22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4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FBC0A-AF3B-4F88-F81A-33794B90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61302-85DC-13E1-F915-B1E1F673B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326EC1-D014-F0EA-0AB5-63E218B98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BDF14-A004-DCEA-9DD5-C842CFD3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6223E-4AFA-CAB9-C4ED-FC1DEEAA7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A9597-B6BD-A851-93EC-9BC75AEFA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8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C4BF1-0C28-AE5E-901C-8FB8867D9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D8128-C49D-95B6-B618-79110FDED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AA2E3F-92C0-9E03-DE86-342D9D188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E2BEFD-1715-1EF1-AC9A-B1D42535D7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B4FC9D-9676-06AC-493C-E9F1B54F74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79D1CD-396E-EA38-6104-ABDE05CF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14BFFE-9270-337C-9625-4E1507680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E0D634-D387-521D-8E2A-E946E1654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A534B-F13C-BE66-003F-0D4EF8E12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AED61B-A4E9-B5D7-4FE4-E5025A4E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06515-A8CA-D0FE-986D-23FA75E89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ACC273-FC0F-BB7F-9C07-C4DBD2E73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6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9B4913-5533-B859-0DF7-4F67538C9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BB39BA-D7D1-4774-5890-FB988725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1E7FBC-0B4E-6FE3-1EC3-E95407A4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42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32EF3-416B-68EC-CF73-CB74715B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3A345-A961-A38A-AFAA-271FEE59D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EAD1E-BEBF-97F8-8DCF-BCF6F8CDB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6B7EB-08BA-EBB9-86E7-674623C4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EC998-8788-8BE3-DBC2-D8CC4D42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8E1A5-728C-B230-2F47-CE4FAE92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0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E35EB-29A8-8440-6B87-574FDE639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02F52-842F-7D8D-2BC8-99C8A770DE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D48F8-14F5-BF0B-538A-DAFBE9960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672CC-6757-08D5-DC4D-E4699FD7C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4D0061-FCFB-2262-BB38-F71495247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29719B-9BA0-9478-F308-60BE5BDC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60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75A259-8C0A-4453-8E72-9A050F30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3753B-3C38-0698-DD4B-07EC0DB29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6ACE2-62C3-9A55-025B-2DADD3A63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13C329-4A48-43FE-A5DF-11DEDCD8FFA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1E8F4-7B2C-E097-F96C-4E343553B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93A03-4E64-F92B-DC39-E1AEB09CD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CA4C1A-5D73-4E90-958D-4FE37BD67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863F-E7BA-B073-CD5C-70454EBE2A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5440" y="1128077"/>
            <a:ext cx="6187440" cy="1381761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D8E0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The Pride of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A9E94-DFF6-D37F-467A-1D3843A7C0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5440" y="2590800"/>
            <a:ext cx="6187440" cy="1818640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D8E0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NEBUCHADNEZZAR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3A95449-1011-206E-3563-B932FF7F98E6}"/>
              </a:ext>
            </a:extLst>
          </p:cNvPr>
          <p:cNvSpPr txBox="1">
            <a:spLocks/>
          </p:cNvSpPr>
          <p:nvPr/>
        </p:nvSpPr>
        <p:spPr>
          <a:xfrm>
            <a:off x="9652000" y="5882322"/>
            <a:ext cx="2631440" cy="701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D8E0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Daniel</a:t>
            </a:r>
          </a:p>
        </p:txBody>
      </p:sp>
    </p:spTree>
    <p:extLst>
      <p:ext uri="{BB962C8B-B14F-4D97-AF65-F5344CB8AC3E}">
        <p14:creationId xmlns:p14="http://schemas.microsoft.com/office/powerpoint/2010/main" val="2767232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A19B9-3D14-3DF9-6600-F3687F6A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3521"/>
            <a:ext cx="9276080" cy="117855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D8E0C6"/>
                </a:solidFill>
                <a:latin typeface="Impact" panose="020B0806030902050204" pitchFamily="34" charset="0"/>
              </a:rPr>
              <a:t>NEBUCHADNEZZAR’S FAILINGS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F7678-9ADD-E92C-554A-CC45AF2B2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11287760" cy="4876799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An important admission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600" i="1" dirty="0">
                <a:solidFill>
                  <a:srgbClr val="D8E0C6"/>
                </a:solidFill>
              </a:rPr>
              <a:t>	(2:47)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Nebuchadnezzar remained an idolater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i="1" dirty="0">
                <a:solidFill>
                  <a:srgbClr val="D8E0C6"/>
                </a:solidFill>
              </a:rPr>
              <a:t>	(3:4-6); Isaiah 14:13-14; (6:7-9);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600" i="1" dirty="0">
                <a:solidFill>
                  <a:srgbClr val="D8E0C6"/>
                </a:solidFill>
              </a:rPr>
              <a:t>	Ezekiel 28:1-2; (11:35-36); Acts 12:21-23; (3:29)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His pride got the best of him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 dirty="0">
                <a:solidFill>
                  <a:srgbClr val="D8E0C6"/>
                </a:solidFill>
              </a:rPr>
              <a:t>	</a:t>
            </a:r>
            <a:r>
              <a:rPr lang="en-US" sz="3600" i="1" dirty="0">
                <a:solidFill>
                  <a:srgbClr val="D8E0C6"/>
                </a:solidFill>
              </a:rPr>
              <a:t>(4:25-26, 36-37)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endParaRPr lang="en-US" sz="4000" i="1" dirty="0">
              <a:solidFill>
                <a:srgbClr val="D8E0C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103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F14BB6-E00E-F986-F3B4-B2CE839A6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EBC85-41DB-8442-0B04-39E5DD3F2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203200"/>
            <a:ext cx="10698480" cy="117855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D8E0C6"/>
                </a:solidFill>
                <a:latin typeface="Impact" panose="020B0806030902050204" pitchFamily="34" charset="0"/>
              </a:rPr>
              <a:t>NEW TESTAMENT TEACHING: PRIDE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FC836-17F7-86BD-32C9-B9AD34DA4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80" y="1381759"/>
            <a:ext cx="11450320" cy="540512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Exhortations Against Pride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i="1" dirty="0">
                <a:solidFill>
                  <a:srgbClr val="D8E0C6"/>
                </a:solidFill>
              </a:rPr>
              <a:t>	Romans 12:3,16; Philippians 2:3; 1 Pe. 5:5-7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The Danger of Pride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i="1" dirty="0">
                <a:solidFill>
                  <a:srgbClr val="D8E0C6"/>
                </a:solidFill>
              </a:rPr>
              <a:t>	James 4:4-10; Revelation 3:17; 1 Corinthians 10:12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Other Sins that Originate from Pride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b="1" dirty="0">
                <a:solidFill>
                  <a:srgbClr val="D8E0C6"/>
                </a:solidFill>
              </a:rPr>
              <a:t>	</a:t>
            </a:r>
            <a:r>
              <a:rPr lang="en-US" sz="3600" i="1" dirty="0">
                <a:solidFill>
                  <a:srgbClr val="D8E0C6"/>
                </a:solidFill>
              </a:rPr>
              <a:t>Luke 22:24-27; 18:9,14; 1 John 2:16; 1 Timothy 6:3-5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The Fate of the Prideful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b="1" dirty="0">
                <a:solidFill>
                  <a:srgbClr val="D8E0C6"/>
                </a:solidFill>
              </a:rPr>
              <a:t>	</a:t>
            </a:r>
            <a:r>
              <a:rPr lang="en-US" sz="3600" i="1" dirty="0">
                <a:solidFill>
                  <a:srgbClr val="D8E0C6"/>
                </a:solidFill>
              </a:rPr>
              <a:t>Acts 12:23; Luke 1:51-53; Romans 2:8</a:t>
            </a:r>
            <a:endParaRPr lang="en-US" sz="4000" b="1" dirty="0">
              <a:solidFill>
                <a:srgbClr val="D8E0C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i="1" dirty="0">
              <a:solidFill>
                <a:srgbClr val="D8E0C6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endParaRPr lang="en-US" sz="4000" i="1" dirty="0">
              <a:solidFill>
                <a:srgbClr val="D8E0C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198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7B828B-B3F6-EF63-9204-267264816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58F11-72D6-1F90-D48D-D58A1D597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203200"/>
            <a:ext cx="10403840" cy="117855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D8E0C6"/>
                </a:solidFill>
                <a:latin typeface="Impact" panose="020B0806030902050204" pitchFamily="34" charset="0"/>
              </a:rPr>
              <a:t>HOW TO OVERCOME PRIDE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5FF8E-06FC-0970-9A9E-81C990FCE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381759"/>
            <a:ext cx="11084560" cy="540512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Realistically Examine Yourself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i="1" dirty="0">
                <a:solidFill>
                  <a:srgbClr val="D8E0C6"/>
                </a:solidFill>
              </a:rPr>
              <a:t>	2 Cor. 10:12; Romans 12:3; 1 Cor. 4:7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Welcome Accountability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i="1" dirty="0">
                <a:solidFill>
                  <a:srgbClr val="D8E0C6"/>
                </a:solidFill>
              </a:rPr>
              <a:t>	James 5:16; 2 Timothy 3:16-17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Deliberately Choose the Low Place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b="1" dirty="0">
                <a:solidFill>
                  <a:srgbClr val="D8E0C6"/>
                </a:solidFill>
              </a:rPr>
              <a:t>	</a:t>
            </a:r>
            <a:r>
              <a:rPr lang="en-US" sz="3600" i="1" dirty="0">
                <a:solidFill>
                  <a:srgbClr val="D8E0C6"/>
                </a:solidFill>
              </a:rPr>
              <a:t>John 13:13-14; Luke 14:10-11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D8E0C6"/>
                </a:solidFill>
              </a:rPr>
              <a:t>Endlessly Cultivate Mindful Empathy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b="1" dirty="0">
                <a:solidFill>
                  <a:srgbClr val="D8E0C6"/>
                </a:solidFill>
              </a:rPr>
              <a:t>	</a:t>
            </a:r>
            <a:r>
              <a:rPr lang="en-US" sz="3600" i="1" dirty="0">
                <a:solidFill>
                  <a:srgbClr val="D8E0C6"/>
                </a:solidFill>
              </a:rPr>
              <a:t>Philippians 2:3-4; Romans 12:16</a:t>
            </a:r>
            <a:endParaRPr lang="en-US" sz="4000" b="1" dirty="0">
              <a:solidFill>
                <a:srgbClr val="D8E0C6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i="1" dirty="0">
              <a:solidFill>
                <a:srgbClr val="D8E0C6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</a:pPr>
            <a:endParaRPr lang="en-US" sz="4000" i="1" dirty="0">
              <a:solidFill>
                <a:srgbClr val="D8E0C6"/>
              </a:solidFill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7D2681-E77E-740C-F2E7-16C3E86591C3}"/>
              </a:ext>
            </a:extLst>
          </p:cNvPr>
          <p:cNvSpPr txBox="1"/>
          <p:nvPr/>
        </p:nvSpPr>
        <p:spPr>
          <a:xfrm>
            <a:off x="12994640" y="34747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405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1D400C-8CC8-69AD-2C4E-AF0B11033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9D40E-F7FB-5A62-BED2-A3C02DFBA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1" y="1199197"/>
            <a:ext cx="4114800" cy="4236403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D8E0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anose="03070502040507070304" pitchFamily="66" charset="0"/>
              </a:rPr>
              <a:t>The recipe for success in</a:t>
            </a:r>
            <a:br>
              <a:rPr lang="en-US" sz="6600" dirty="0">
                <a:solidFill>
                  <a:srgbClr val="D8E0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anose="03070502040507070304" pitchFamily="66" charset="0"/>
              </a:rPr>
            </a:br>
            <a:r>
              <a:rPr lang="en-US" sz="6600" dirty="0">
                <a:solidFill>
                  <a:srgbClr val="D8E0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ge Italic" panose="03070502040507070304" pitchFamily="66" charset="0"/>
              </a:rPr>
              <a:t>life, and eternal glory!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937671-A3BF-A037-BCB2-52FF99C84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2280" y="182880"/>
            <a:ext cx="6187440" cy="1117600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D8E0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CONCLUSION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685DF4-6D0E-8354-5C44-5ABB18195ABD}"/>
              </a:ext>
            </a:extLst>
          </p:cNvPr>
          <p:cNvSpPr txBox="1">
            <a:spLocks/>
          </p:cNvSpPr>
          <p:nvPr/>
        </p:nvSpPr>
        <p:spPr>
          <a:xfrm>
            <a:off x="8209280" y="1940560"/>
            <a:ext cx="3536153" cy="4511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4000" i="1" dirty="0">
                <a:solidFill>
                  <a:srgbClr val="D8E0C6"/>
                </a:solidFill>
              </a:rPr>
              <a:t>“Humble yourselves in the sight of the Lord, and He will lift you up.”</a:t>
            </a:r>
          </a:p>
          <a:p>
            <a:pPr lvl="0"/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D8E0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lvl="0" algn="r"/>
            <a:r>
              <a:rPr lang="en-US" sz="3200" dirty="0">
                <a:solidFill>
                  <a:srgbClr val="D8E0C6"/>
                </a:solidFill>
              </a:rPr>
              <a:t>James 4:10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D8E0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130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202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Impact</vt:lpstr>
      <vt:lpstr>Arial</vt:lpstr>
      <vt:lpstr>Aptos</vt:lpstr>
      <vt:lpstr>Mistral</vt:lpstr>
      <vt:lpstr>Rage Italic</vt:lpstr>
      <vt:lpstr>Aptos Display</vt:lpstr>
      <vt:lpstr>Office Theme</vt:lpstr>
      <vt:lpstr>The Pride of</vt:lpstr>
      <vt:lpstr>NEBUCHADNEZZAR’S FAILINGS</vt:lpstr>
      <vt:lpstr>NEW TESTAMENT TEACHING: PRIDE</vt:lpstr>
      <vt:lpstr>HOW TO OVERCOME PRIDE</vt:lpstr>
      <vt:lpstr>The recipe for success in life, and eternal glory!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 Cox</dc:creator>
  <cp:lastModifiedBy>Stan Cox</cp:lastModifiedBy>
  <cp:revision>1</cp:revision>
  <cp:lastPrinted>2026-09-05T22:47:14Z</cp:lastPrinted>
  <dcterms:created xsi:type="dcterms:W3CDTF">2026-09-05T14:43:47Z</dcterms:created>
  <dcterms:modified xsi:type="dcterms:W3CDTF">2026-09-05T22:51:09Z</dcterms:modified>
</cp:coreProperties>
</file>